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F62F72-002F-4C92-A8A4-162ED88E9724}" type="datetimeFigureOut">
              <a:rPr lang="en-US" smtClean="0"/>
              <a:t>7/27/2015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4D4D55-32F9-4E6C-8BB9-BD044A3C5B3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Financial Goals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Katherine Montano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" y="800100"/>
            <a:ext cx="3429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2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572000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 would like to be a cosmetologist. I want this career because it’s really fun and also I like to make people feel good about themselves. If I do this career I will be making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$10.82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per hour, with an average annual income of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$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22,500 to 40,000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109728" indent="0"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Career Goal</a:t>
            </a:r>
            <a:endParaRPr lang="en-US" dirty="0"/>
          </a:p>
        </p:txBody>
      </p:sp>
      <p:pic>
        <p:nvPicPr>
          <p:cNvPr id="3074" name="Picture 2" descr="IMG_20150515_134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1219200"/>
            <a:ext cx="3385457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 would rather to buy a house because in this way I will know that one day will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be </a:t>
            </a: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mine.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 would live on Texas because is cheaper.  The address for the house that I would like to buy is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3414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Clipper Winds Way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Houston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, TX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77084 this house has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3 beds 2 baths 1,769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sqft, it cost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$50,000 and the mortgage is $189 per month.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endParaRPr lang="en-US" sz="2200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House goals</a:t>
            </a:r>
            <a:endParaRPr lang="en-US" dirty="0"/>
          </a:p>
        </p:txBody>
      </p:sp>
      <p:pic>
        <p:nvPicPr>
          <p:cNvPr id="2050" name="Picture 2" descr="C:\Users\student\Desktop\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2923805" cy="2195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udent\Desktop\2 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14" y="3490911"/>
            <a:ext cx="2771775" cy="2081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572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Another thing that is really important to me is to have my own car. This is important because that how I will ride from my home to work and also anywhere I would want to go. This would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cost $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22,94.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Goal #3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581400" cy="390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2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65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Another thing that is important to me is to have a cat because they are cute and they bring happiness to my life. This would cost $400.</a:t>
            </a:r>
          </a:p>
          <a:p>
            <a:pPr marL="109728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Goal #4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1447800"/>
            <a:ext cx="4038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5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Another thing that is important to me is to create a pool in my house because its fun to entertain yourself in a place that you know that there would not be any trouble to do celebrate or make fun all your days. All the materials that I would spend on it would cost around 5,000 dollars.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Goal #5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42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I’m planning to earn around 100,000 dollars. I think this will take like 15 years. Right now I’m planning to spend as less as I can. Therefore my goals will came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Long Term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First I want to move to Texas and make some changes if I don’t like something about it. </a:t>
            </a:r>
            <a:r>
              <a:rPr lang="en-US" dirty="0">
                <a:solidFill>
                  <a:schemeClr val="accent1"/>
                </a:solidFill>
              </a:rPr>
              <a:t>Secondly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I want to save money to buy a </a:t>
            </a:r>
            <a:r>
              <a:rPr lang="en-US" dirty="0" smtClean="0">
                <a:solidFill>
                  <a:schemeClr val="accent1"/>
                </a:solidFill>
              </a:rPr>
              <a:t>car in this way I would take a course for the career that I want to be and to get my license. After this I want to find a job of cutting hair and doing make up near my hom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1"/>
                </a:solidFill>
              </a:rPr>
              <a:t>. Thirdly, I want to have a cat, so I would not feel alone. Finally, I want to create a pool near the playground to have fun and be happy.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accomplish my Long-Term goals?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415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Financial Goals</vt:lpstr>
      <vt:lpstr>Long-Term Career Goal</vt:lpstr>
      <vt:lpstr>Long-Term House goals</vt:lpstr>
      <vt:lpstr>Long-Term Goal #3</vt:lpstr>
      <vt:lpstr>Long-Term Goal #4</vt:lpstr>
      <vt:lpstr>Long-Term Goal #5</vt:lpstr>
      <vt:lpstr>Summary of Long Term Goals</vt:lpstr>
      <vt:lpstr>How do I accomplish my Long-Term goals?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Long-Term Goals</dc:title>
  <dc:creator>user</dc:creator>
  <cp:lastModifiedBy>student</cp:lastModifiedBy>
  <cp:revision>10</cp:revision>
  <dcterms:created xsi:type="dcterms:W3CDTF">2015-07-21T11:58:29Z</dcterms:created>
  <dcterms:modified xsi:type="dcterms:W3CDTF">2015-07-27T15:25:59Z</dcterms:modified>
</cp:coreProperties>
</file>