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87" d="100"/>
          <a:sy n="87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Katherine Montano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1800"/>
            <a:ext cx="2133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Demand factors: </a:t>
            </a:r>
          </a:p>
          <a:p>
            <a:pPr lvl="1"/>
            <a:r>
              <a:rPr lang="en-US" dirty="0" smtClean="0"/>
              <a:t>Save important staffs</a:t>
            </a:r>
            <a:endParaRPr lang="en-US" dirty="0"/>
          </a:p>
          <a:p>
            <a:pPr lvl="1"/>
            <a:r>
              <a:rPr lang="en-US" dirty="0" smtClean="0"/>
              <a:t>Its small</a:t>
            </a:r>
            <a:endParaRPr lang="en-US" dirty="0"/>
          </a:p>
          <a:p>
            <a:r>
              <a:rPr lang="en-US" dirty="0"/>
              <a:t>Supply factors:</a:t>
            </a:r>
          </a:p>
          <a:p>
            <a:pPr lvl="1"/>
            <a:r>
              <a:rPr lang="en-US" dirty="0"/>
              <a:t>Cheap labor from </a:t>
            </a:r>
            <a:r>
              <a:rPr lang="en-US" dirty="0" smtClean="0"/>
              <a:t>China</a:t>
            </a:r>
            <a:endParaRPr lang="en-US" dirty="0"/>
          </a:p>
          <a:p>
            <a:r>
              <a:rPr lang="en-US" dirty="0"/>
              <a:t>Elasticity:</a:t>
            </a:r>
          </a:p>
          <a:p>
            <a:pPr lvl="1"/>
            <a:r>
              <a:rPr lang="en-US" dirty="0"/>
              <a:t>This is an elastic product: if the price increases, people will buy other brands.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Kate spade Pink Purse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Price Range: 79.98 - 158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00400"/>
            <a:ext cx="2133600" cy="2057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Demand factors: </a:t>
            </a:r>
          </a:p>
          <a:p>
            <a:pPr lvl="1"/>
            <a:r>
              <a:rPr lang="en-US" dirty="0" smtClean="0"/>
              <a:t>Its colorful</a:t>
            </a:r>
            <a:endParaRPr lang="en-US" dirty="0"/>
          </a:p>
          <a:p>
            <a:pPr lvl="1"/>
            <a:r>
              <a:rPr lang="en-US" dirty="0" smtClean="0"/>
              <a:t>Its loud</a:t>
            </a:r>
            <a:endParaRPr lang="en-US" dirty="0"/>
          </a:p>
          <a:p>
            <a:r>
              <a:rPr lang="en-US" dirty="0"/>
              <a:t>Supply factors:</a:t>
            </a:r>
          </a:p>
          <a:p>
            <a:pPr lvl="1"/>
            <a:r>
              <a:rPr lang="en-US" dirty="0"/>
              <a:t>Cheap labor from China</a:t>
            </a:r>
          </a:p>
          <a:p>
            <a:pPr lvl="1"/>
            <a:r>
              <a:rPr lang="en-US" smtClean="0"/>
              <a:t>Special materia</a:t>
            </a:r>
            <a:r>
              <a:rPr lang="en-US"/>
              <a:t>l</a:t>
            </a:r>
            <a:endParaRPr lang="en-US" dirty="0"/>
          </a:p>
          <a:p>
            <a:r>
              <a:rPr lang="en-US" dirty="0"/>
              <a:t>Elasticity:</a:t>
            </a:r>
          </a:p>
          <a:p>
            <a:pPr lvl="1"/>
            <a:r>
              <a:rPr lang="en-US" dirty="0"/>
              <a:t>This is an elastic product: if the price increases, people will buy other brands.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Waterproof Bluetooth speaker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Price Range: 5.63 – 11.69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1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124200"/>
            <a:ext cx="2590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Demand factors: </a:t>
            </a:r>
          </a:p>
          <a:p>
            <a:pPr lvl="1"/>
            <a:r>
              <a:rPr lang="en-US" dirty="0" smtClean="0"/>
              <a:t>It has good applications</a:t>
            </a:r>
            <a:endParaRPr lang="en-US" dirty="0"/>
          </a:p>
          <a:p>
            <a:pPr lvl="1"/>
            <a:r>
              <a:rPr lang="en-US" dirty="0" smtClean="0"/>
              <a:t>Print finger to unlocked</a:t>
            </a:r>
            <a:endParaRPr lang="en-US" dirty="0"/>
          </a:p>
          <a:p>
            <a:r>
              <a:rPr lang="en-US" dirty="0"/>
              <a:t>Supply factors:</a:t>
            </a:r>
          </a:p>
          <a:p>
            <a:pPr lvl="1"/>
            <a:r>
              <a:rPr lang="en-US" dirty="0" smtClean="0"/>
              <a:t>Cheap labor from USA</a:t>
            </a:r>
            <a:endParaRPr lang="en-US" dirty="0"/>
          </a:p>
          <a:p>
            <a:pPr lvl="1"/>
            <a:r>
              <a:rPr lang="en-US" dirty="0" smtClean="0"/>
              <a:t>Easy to transport</a:t>
            </a:r>
            <a:endParaRPr lang="en-US" dirty="0"/>
          </a:p>
          <a:p>
            <a:r>
              <a:rPr lang="en-US" dirty="0"/>
              <a:t>Elasticity:</a:t>
            </a:r>
          </a:p>
          <a:p>
            <a:pPr lvl="1"/>
            <a:r>
              <a:rPr lang="en-US" dirty="0"/>
              <a:t>This is an elastic product: if the price increases, people will buy other brands.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IPhone 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Price Range: 399 -  699.84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9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0"/>
            <a:ext cx="2590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Demand factors: </a:t>
            </a:r>
          </a:p>
          <a:p>
            <a:pPr lvl="1"/>
            <a:r>
              <a:rPr lang="en-US" dirty="0"/>
              <a:t>Kids want </a:t>
            </a:r>
            <a:r>
              <a:rPr lang="en-US" dirty="0" smtClean="0"/>
              <a:t>swim pool’s in their homes</a:t>
            </a:r>
            <a:endParaRPr lang="en-US" dirty="0"/>
          </a:p>
          <a:p>
            <a:pPr lvl="1"/>
            <a:r>
              <a:rPr lang="en-US" dirty="0" smtClean="0"/>
              <a:t>Its fun</a:t>
            </a:r>
            <a:endParaRPr lang="en-US" dirty="0"/>
          </a:p>
          <a:p>
            <a:r>
              <a:rPr lang="en-US" dirty="0"/>
              <a:t>Supply factors:</a:t>
            </a:r>
          </a:p>
          <a:p>
            <a:pPr lvl="1"/>
            <a:r>
              <a:rPr lang="en-US" dirty="0" smtClean="0"/>
              <a:t>Cheap labor from Italy</a:t>
            </a:r>
            <a:endParaRPr lang="en-US" dirty="0"/>
          </a:p>
          <a:p>
            <a:pPr lvl="1"/>
            <a:r>
              <a:rPr lang="en-US" dirty="0"/>
              <a:t>Cheap materials</a:t>
            </a:r>
          </a:p>
          <a:p>
            <a:r>
              <a:rPr lang="en-US" dirty="0"/>
              <a:t>Elasticity:</a:t>
            </a:r>
          </a:p>
          <a:p>
            <a:pPr lvl="1"/>
            <a:r>
              <a:rPr lang="en-US" dirty="0"/>
              <a:t>This is an elastic product: if the price increases, people will buy other brands.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ntex swim center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Price Range: 19.99 -  34.90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7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0"/>
            <a:ext cx="2286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Demand factors: </a:t>
            </a:r>
          </a:p>
          <a:p>
            <a:pPr lvl="1"/>
            <a:r>
              <a:rPr lang="en-US" dirty="0" smtClean="0"/>
              <a:t>The color is nice</a:t>
            </a:r>
            <a:endParaRPr lang="en-US" dirty="0"/>
          </a:p>
          <a:p>
            <a:pPr lvl="1"/>
            <a:r>
              <a:rPr lang="en-US" dirty="0" smtClean="0"/>
              <a:t>Easy to carry </a:t>
            </a:r>
            <a:endParaRPr lang="en-US" dirty="0"/>
          </a:p>
          <a:p>
            <a:r>
              <a:rPr lang="en-US" dirty="0"/>
              <a:t>Supply factors:</a:t>
            </a:r>
          </a:p>
          <a:p>
            <a:pPr lvl="1"/>
            <a:r>
              <a:rPr lang="en-US" dirty="0" smtClean="0"/>
              <a:t>Cheap labor from China</a:t>
            </a:r>
          </a:p>
          <a:p>
            <a:pPr lvl="1"/>
            <a:r>
              <a:rPr lang="en-US" dirty="0" smtClean="0"/>
              <a:t>Iron </a:t>
            </a:r>
          </a:p>
          <a:p>
            <a:r>
              <a:rPr lang="en-US" dirty="0" smtClean="0"/>
              <a:t>Inelasticity:</a:t>
            </a:r>
            <a:endParaRPr lang="en-US" dirty="0"/>
          </a:p>
          <a:p>
            <a:pPr lvl="1"/>
            <a:r>
              <a:rPr lang="en-US" dirty="0"/>
              <a:t>This is an </a:t>
            </a:r>
            <a:r>
              <a:rPr lang="en-US" dirty="0" smtClean="0"/>
              <a:t>inelastic </a:t>
            </a:r>
            <a:r>
              <a:rPr lang="en-US" dirty="0"/>
              <a:t>product: if the price increases, people will </a:t>
            </a:r>
            <a:r>
              <a:rPr lang="en-US" dirty="0" smtClean="0"/>
              <a:t>still buying this prod.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Pink laptop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Price Range: 149.99 163.99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1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95600"/>
            <a:ext cx="2667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Demand factors: </a:t>
            </a:r>
          </a:p>
          <a:p>
            <a:pPr lvl="1"/>
            <a:r>
              <a:rPr lang="en-US" dirty="0" smtClean="0"/>
              <a:t>Its useful </a:t>
            </a:r>
            <a:endParaRPr lang="en-US" dirty="0"/>
          </a:p>
          <a:p>
            <a:pPr lvl="1"/>
            <a:r>
              <a:rPr lang="en-US" dirty="0" smtClean="0"/>
              <a:t>It has a lot of space</a:t>
            </a:r>
            <a:endParaRPr lang="en-US" dirty="0"/>
          </a:p>
          <a:p>
            <a:r>
              <a:rPr lang="en-US" dirty="0"/>
              <a:t>Supply factors:</a:t>
            </a:r>
          </a:p>
          <a:p>
            <a:pPr lvl="1"/>
            <a:r>
              <a:rPr lang="en-US" dirty="0"/>
              <a:t>Cheap labor from </a:t>
            </a:r>
            <a:r>
              <a:rPr lang="en-US" dirty="0" smtClean="0"/>
              <a:t>USA</a:t>
            </a:r>
            <a:endParaRPr lang="en-US" dirty="0"/>
          </a:p>
          <a:p>
            <a:pPr lvl="1"/>
            <a:r>
              <a:rPr lang="en-US" dirty="0" smtClean="0"/>
              <a:t>Polyester  </a:t>
            </a:r>
            <a:r>
              <a:rPr lang="en-US" dirty="0"/>
              <a:t>materials</a:t>
            </a:r>
          </a:p>
          <a:p>
            <a:r>
              <a:rPr lang="en-US" dirty="0" smtClean="0"/>
              <a:t>Inelasticity:</a:t>
            </a:r>
            <a:endParaRPr lang="en-US" dirty="0"/>
          </a:p>
          <a:p>
            <a:pPr lvl="1"/>
            <a:r>
              <a:rPr lang="en-US" dirty="0"/>
              <a:t>This is an </a:t>
            </a:r>
            <a:r>
              <a:rPr lang="en-US" dirty="0" smtClean="0"/>
              <a:t>inelastic </a:t>
            </a:r>
            <a:r>
              <a:rPr lang="en-US" dirty="0"/>
              <a:t>product: if the price increases, people will </a:t>
            </a:r>
            <a:r>
              <a:rPr lang="en-US" dirty="0" smtClean="0"/>
              <a:t>still buying this </a:t>
            </a:r>
            <a:r>
              <a:rPr lang="en-US" dirty="0" smtClean="0"/>
              <a:t>product because is needed.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bag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Price Range: 19.61 -  35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95600"/>
            <a:ext cx="25908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Demand factors: </a:t>
            </a:r>
          </a:p>
          <a:p>
            <a:pPr lvl="1"/>
            <a:r>
              <a:rPr lang="en-US" dirty="0" smtClean="0"/>
              <a:t>They are comfortable</a:t>
            </a:r>
            <a:endParaRPr lang="en-US" dirty="0"/>
          </a:p>
          <a:p>
            <a:pPr lvl="1"/>
            <a:r>
              <a:rPr lang="en-US" dirty="0" smtClean="0"/>
              <a:t>The design is pretty</a:t>
            </a:r>
            <a:endParaRPr lang="en-US" dirty="0"/>
          </a:p>
          <a:p>
            <a:r>
              <a:rPr lang="en-US" dirty="0"/>
              <a:t>Supply factors:</a:t>
            </a:r>
          </a:p>
          <a:p>
            <a:pPr lvl="1"/>
            <a:r>
              <a:rPr lang="en-US" dirty="0"/>
              <a:t>Cheap labor from </a:t>
            </a:r>
            <a:r>
              <a:rPr lang="en-US" dirty="0" smtClean="0"/>
              <a:t>USA</a:t>
            </a:r>
            <a:endParaRPr lang="en-US" dirty="0"/>
          </a:p>
          <a:p>
            <a:pPr lvl="1"/>
            <a:r>
              <a:rPr lang="en-US" dirty="0" smtClean="0"/>
              <a:t>Different colors</a:t>
            </a:r>
            <a:endParaRPr lang="en-US" dirty="0"/>
          </a:p>
          <a:p>
            <a:r>
              <a:rPr lang="en-US" dirty="0"/>
              <a:t>Elasticity:</a:t>
            </a:r>
          </a:p>
          <a:p>
            <a:pPr lvl="1"/>
            <a:r>
              <a:rPr lang="en-US" dirty="0"/>
              <a:t>This is an elastic product: if the price increases, people will buy other brands.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Walstar women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Price Range: 13.59 -  29.65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4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19424"/>
            <a:ext cx="23622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Demand factors: </a:t>
            </a:r>
          </a:p>
          <a:p>
            <a:pPr lvl="1"/>
            <a:r>
              <a:rPr lang="en-US" dirty="0" smtClean="0"/>
              <a:t>Looking of a professional women</a:t>
            </a:r>
            <a:endParaRPr lang="en-US" dirty="0"/>
          </a:p>
          <a:p>
            <a:pPr lvl="1"/>
            <a:r>
              <a:rPr lang="en-US" dirty="0" smtClean="0"/>
              <a:t>Good for short girls</a:t>
            </a:r>
            <a:endParaRPr lang="en-US" dirty="0"/>
          </a:p>
          <a:p>
            <a:r>
              <a:rPr lang="en-US" dirty="0"/>
              <a:t>Supply factors:</a:t>
            </a:r>
          </a:p>
          <a:p>
            <a:pPr lvl="1"/>
            <a:r>
              <a:rPr lang="en-US" dirty="0"/>
              <a:t>Cheap labor from China</a:t>
            </a:r>
          </a:p>
          <a:p>
            <a:pPr lvl="1"/>
            <a:r>
              <a:rPr lang="en-US" dirty="0" smtClean="0"/>
              <a:t>Professional material</a:t>
            </a:r>
            <a:endParaRPr lang="en-US" dirty="0"/>
          </a:p>
          <a:p>
            <a:r>
              <a:rPr lang="en-US" dirty="0"/>
              <a:t>Elasticity:</a:t>
            </a:r>
          </a:p>
          <a:p>
            <a:pPr lvl="1"/>
            <a:r>
              <a:rPr lang="en-US" dirty="0"/>
              <a:t>This is an elastic product: if the price increases, people will buy other brands.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Women ankle strap platform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Price Range: 14.99 -  23.99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19424"/>
            <a:ext cx="2438399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Demand factors: </a:t>
            </a:r>
          </a:p>
          <a:p>
            <a:pPr lvl="1"/>
            <a:r>
              <a:rPr lang="en-US" dirty="0" smtClean="0"/>
              <a:t>Its soften </a:t>
            </a:r>
            <a:endParaRPr lang="en-US" dirty="0"/>
          </a:p>
          <a:p>
            <a:pPr lvl="1"/>
            <a:r>
              <a:rPr lang="en-US" dirty="0" smtClean="0"/>
              <a:t>The design </a:t>
            </a:r>
            <a:endParaRPr lang="en-US" dirty="0"/>
          </a:p>
          <a:p>
            <a:r>
              <a:rPr lang="en-US" dirty="0"/>
              <a:t>Supply factors:</a:t>
            </a:r>
          </a:p>
          <a:p>
            <a:pPr lvl="1"/>
            <a:r>
              <a:rPr lang="en-US" dirty="0"/>
              <a:t>Cheap labor from </a:t>
            </a:r>
            <a:r>
              <a:rPr lang="en-US" dirty="0" smtClean="0"/>
              <a:t>USA</a:t>
            </a:r>
            <a:endParaRPr lang="en-US" dirty="0"/>
          </a:p>
          <a:p>
            <a:pPr lvl="1"/>
            <a:r>
              <a:rPr lang="en-US" dirty="0" smtClean="0"/>
              <a:t>Great quality</a:t>
            </a:r>
            <a:endParaRPr lang="en-US" dirty="0"/>
          </a:p>
          <a:p>
            <a:r>
              <a:rPr lang="en-US" dirty="0"/>
              <a:t>Elasticity:</a:t>
            </a:r>
          </a:p>
          <a:p>
            <a:pPr lvl="1"/>
            <a:r>
              <a:rPr lang="en-US" dirty="0"/>
              <a:t>This is an elastic product: if the price increases, people will buy other brands.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Carter’s baby boy’s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Price Range: 10.99 -  35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0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0"/>
            <a:ext cx="1905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Demand factors: </a:t>
            </a:r>
          </a:p>
          <a:p>
            <a:pPr lvl="1"/>
            <a:r>
              <a:rPr lang="en-US" dirty="0" smtClean="0"/>
              <a:t>Good for church</a:t>
            </a:r>
            <a:endParaRPr lang="en-US" dirty="0"/>
          </a:p>
          <a:p>
            <a:pPr lvl="1"/>
            <a:r>
              <a:rPr lang="en-US" dirty="0" smtClean="0"/>
              <a:t>Color its great</a:t>
            </a:r>
            <a:endParaRPr lang="en-US" dirty="0"/>
          </a:p>
          <a:p>
            <a:r>
              <a:rPr lang="en-US" dirty="0"/>
              <a:t>Supply factors:</a:t>
            </a:r>
          </a:p>
          <a:p>
            <a:pPr lvl="1"/>
            <a:r>
              <a:rPr lang="en-US" dirty="0"/>
              <a:t>Cheap labor from </a:t>
            </a:r>
            <a:r>
              <a:rPr lang="en-US" dirty="0" smtClean="0"/>
              <a:t>Germany</a:t>
            </a:r>
            <a:endParaRPr lang="en-US" dirty="0"/>
          </a:p>
          <a:p>
            <a:pPr lvl="1"/>
            <a:r>
              <a:rPr lang="en-US" dirty="0" smtClean="0"/>
              <a:t>Good material</a:t>
            </a:r>
            <a:endParaRPr lang="en-US" dirty="0"/>
          </a:p>
          <a:p>
            <a:r>
              <a:rPr lang="en-US" dirty="0"/>
              <a:t>Elasticity:</a:t>
            </a:r>
          </a:p>
          <a:p>
            <a:pPr lvl="1"/>
            <a:r>
              <a:rPr lang="en-US" dirty="0"/>
              <a:t>This is an elastic product: if the price increases, people will buy other brands.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senfloco lady dress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Price Range: 25.94 – 26.96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51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167</TotalTime>
  <Words>492</Words>
  <Application>Microsoft Office PowerPoint</Application>
  <PresentationFormat>On-screen Show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Product Research</vt:lpstr>
      <vt:lpstr>IPhone 6</vt:lpstr>
      <vt:lpstr>Intex swim center</vt:lpstr>
      <vt:lpstr>Pink laptop</vt:lpstr>
      <vt:lpstr>Lunch bag </vt:lpstr>
      <vt:lpstr>Walstar women</vt:lpstr>
      <vt:lpstr>Women ankle strap platform</vt:lpstr>
      <vt:lpstr>Carter’s baby boy’s</vt:lpstr>
      <vt:lpstr>senfloco lady dress</vt:lpstr>
      <vt:lpstr>Kate spade Pink Purse</vt:lpstr>
      <vt:lpstr>Waterproof Bluetooth speaker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Research</dc:title>
  <dc:creator>user</dc:creator>
  <cp:lastModifiedBy>student</cp:lastModifiedBy>
  <cp:revision>13</cp:revision>
  <dcterms:created xsi:type="dcterms:W3CDTF">2015-07-13T12:23:25Z</dcterms:created>
  <dcterms:modified xsi:type="dcterms:W3CDTF">2015-07-14T14:29:03Z</dcterms:modified>
</cp:coreProperties>
</file>