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76" d="100"/>
          <a:sy n="76" d="100"/>
        </p:scale>
        <p:origin x="-139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831DB3-511A-4006-B15E-61E024210EC1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WISE Buyer </a:t>
            </a:r>
            <a:br>
              <a:rPr lang="en-US" dirty="0" smtClean="0"/>
            </a:br>
            <a:r>
              <a:rPr lang="en-US" dirty="0" smtClean="0"/>
              <a:t>versus </a:t>
            </a:r>
            <a:br>
              <a:rPr lang="en-US" dirty="0" smtClean="0"/>
            </a:br>
            <a:r>
              <a:rPr lang="en-US" dirty="0" smtClean="0"/>
              <a:t>Conspicuous Consumer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3989963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Katherine Montano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1488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Conspicuous Buy</a:t>
            </a:r>
            <a:r>
              <a:rPr lang="en-US" dirty="0" smtClean="0"/>
              <a:t>: Nail dryer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UV single nail dryer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$45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r>
              <a:rPr lang="en-US" dirty="0"/>
              <a:t>Its expensive and </a:t>
            </a:r>
            <a:r>
              <a:rPr lang="en-US" dirty="0" smtClean="0"/>
              <a:t>people like their nails to be dry faster.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smtClean="0"/>
              <a:t>nail dry its expensive because its brand and it dry nail faster.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52600"/>
            <a:ext cx="4038600" cy="4269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0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</a:t>
            </a:r>
            <a:r>
              <a:rPr lang="en-US" dirty="0" smtClean="0"/>
              <a:t>: nail dryer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36 W nail dryer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$17.59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nail dryer </a:t>
            </a:r>
            <a:r>
              <a:rPr lang="en-US" dirty="0"/>
              <a:t>is cheaper and has similar </a:t>
            </a:r>
            <a:r>
              <a:rPr lang="en-US" dirty="0" smtClean="0"/>
              <a:t>qualities </a:t>
            </a:r>
            <a:r>
              <a:rPr lang="en-US" dirty="0"/>
              <a:t>from </a:t>
            </a:r>
            <a:r>
              <a:rPr lang="en-US" dirty="0" smtClean="0"/>
              <a:t>others that are brands.</a:t>
            </a:r>
            <a:endParaRPr lang="en-US" dirty="0"/>
          </a:p>
          <a:p>
            <a:r>
              <a:rPr lang="en-US" dirty="0"/>
              <a:t>I sacrifice the brand of the </a:t>
            </a:r>
            <a:r>
              <a:rPr lang="en-US" dirty="0" smtClean="0"/>
              <a:t>nail dryer and that it not dry faster.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81200"/>
            <a:ext cx="4038600" cy="3727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0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Conspicuous Buy: </a:t>
            </a:r>
            <a:r>
              <a:rPr lang="en-US" dirty="0" smtClean="0"/>
              <a:t>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Universal dry board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$25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r>
              <a:rPr lang="en-US" dirty="0"/>
              <a:t>Its </a:t>
            </a:r>
            <a:r>
              <a:rPr lang="en-US" dirty="0" smtClean="0"/>
              <a:t>not that expensive and it has good design.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smtClean="0"/>
              <a:t>board its expensive because it has markers and it brings all the materials that you need.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057400"/>
            <a:ext cx="33528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97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Buy: </a:t>
            </a:r>
            <a:r>
              <a:rPr lang="en-US" dirty="0" smtClean="0"/>
              <a:t>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Normal board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$16.92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board </a:t>
            </a:r>
            <a:r>
              <a:rPr lang="en-US" dirty="0"/>
              <a:t>is cheaper and has </a:t>
            </a:r>
            <a:r>
              <a:rPr lang="en-US" dirty="0" smtClean="0"/>
              <a:t>the same material to write on.</a:t>
            </a:r>
          </a:p>
          <a:p>
            <a:r>
              <a:rPr lang="en-US" dirty="0" smtClean="0"/>
              <a:t>I sacrifice the markers and the design that the other have.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828800"/>
            <a:ext cx="28956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38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Conspicuous Buy</a:t>
            </a:r>
            <a:r>
              <a:rPr lang="en-US" dirty="0" smtClean="0"/>
              <a:t>: car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2015 Chevrolet Camaro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$23,705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r>
              <a:rPr lang="en-US" dirty="0"/>
              <a:t>Its expensive and </a:t>
            </a:r>
            <a:r>
              <a:rPr lang="en-US" dirty="0" smtClean="0"/>
              <a:t>its attractive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smtClean="0"/>
              <a:t>car its expensive because its made with good material and its not common between others.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737" y="2133601"/>
            <a:ext cx="3395663" cy="2743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10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Buy: </a:t>
            </a:r>
            <a:r>
              <a:rPr lang="en-US" dirty="0" smtClean="0"/>
              <a:t>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2011 Chevrolet Cruze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$16,000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car </a:t>
            </a:r>
            <a:r>
              <a:rPr lang="en-US" dirty="0"/>
              <a:t>is cheaper and </a:t>
            </a:r>
            <a:r>
              <a:rPr lang="en-US" dirty="0" smtClean="0"/>
              <a:t>it’s the same bran from the other.</a:t>
            </a:r>
            <a:endParaRPr lang="en-US" dirty="0"/>
          </a:p>
          <a:p>
            <a:r>
              <a:rPr lang="en-US" dirty="0"/>
              <a:t>I sacrifice the </a:t>
            </a:r>
            <a:r>
              <a:rPr lang="en-US" dirty="0" smtClean="0"/>
              <a:t>year because others are more new.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79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Conspicuous Buy: </a:t>
            </a:r>
            <a:r>
              <a:rPr lang="en-US" dirty="0" smtClean="0"/>
              <a:t>Running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Nordic Track running machine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$2,499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r>
              <a:rPr lang="en-US" dirty="0"/>
              <a:t>Its </a:t>
            </a:r>
            <a:r>
              <a:rPr lang="en-US" dirty="0" smtClean="0"/>
              <a:t>expensive and it has more things that people like.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smtClean="0"/>
              <a:t>running machine its expensive because its made with good material.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752600"/>
            <a:ext cx="2971800" cy="3809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43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</a:t>
            </a:r>
            <a:r>
              <a:rPr lang="en-US" dirty="0" smtClean="0"/>
              <a:t>: Running Machine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Weslo Cadence running machine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$287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machine </a:t>
            </a:r>
            <a:r>
              <a:rPr lang="en-US" dirty="0"/>
              <a:t>is cheaper and has similar </a:t>
            </a:r>
            <a:r>
              <a:rPr lang="en-US" dirty="0" smtClean="0"/>
              <a:t>qualities from the others.</a:t>
            </a:r>
            <a:endParaRPr lang="en-US" dirty="0"/>
          </a:p>
          <a:p>
            <a:r>
              <a:rPr lang="en-US" dirty="0"/>
              <a:t>I sacrifice the brand of the </a:t>
            </a:r>
            <a:r>
              <a:rPr lang="en-US" dirty="0" smtClean="0"/>
              <a:t>machine </a:t>
            </a:r>
            <a:r>
              <a:rPr lang="en-US" dirty="0"/>
              <a:t>but I don’t care that much.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828800"/>
            <a:ext cx="33147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1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Conspicuous Buy: </a:t>
            </a:r>
            <a:r>
              <a:rPr lang="en-US" dirty="0" smtClean="0"/>
              <a:t>Zumba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Zumba Fitness 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$59.95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r>
              <a:rPr lang="en-US" dirty="0"/>
              <a:t>Its expensive and </a:t>
            </a:r>
            <a:r>
              <a:rPr lang="en-US" dirty="0" smtClean="0"/>
              <a:t>have a lot of resources to do different exercises.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smtClean="0"/>
              <a:t>video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expensive because it has good quality and also because most of the people want this resource.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981201"/>
            <a:ext cx="28956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28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Buy: </a:t>
            </a:r>
            <a:r>
              <a:rPr lang="en-US" dirty="0" smtClean="0"/>
              <a:t>Zumba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Various Artist Zumba</a:t>
            </a:r>
            <a:r>
              <a:rPr lang="en-US" dirty="0" smtClean="0"/>
              <a:t> fitness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$5.99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video </a:t>
            </a:r>
            <a:r>
              <a:rPr lang="en-US" dirty="0"/>
              <a:t>is cheaper and </a:t>
            </a:r>
            <a:r>
              <a:rPr lang="en-US" dirty="0" smtClean="0"/>
              <a:t>has similar from the other.</a:t>
            </a:r>
          </a:p>
          <a:p>
            <a:r>
              <a:rPr lang="en-US" dirty="0" smtClean="0"/>
              <a:t>I </a:t>
            </a:r>
            <a:r>
              <a:rPr lang="en-US" dirty="0"/>
              <a:t>sacrifice the </a:t>
            </a:r>
            <a:r>
              <a:rPr lang="en-US" dirty="0" smtClean="0"/>
              <a:t>minutes from the other because this videos just last for a few minutes and also the resources that the other have.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133600"/>
            <a:ext cx="3124200" cy="3200399"/>
          </a:xfrm>
        </p:spPr>
      </p:pic>
    </p:spTree>
    <p:extLst>
      <p:ext uri="{BB962C8B-B14F-4D97-AF65-F5344CB8AC3E}">
        <p14:creationId xmlns:p14="http://schemas.microsoft.com/office/powerpoint/2010/main" val="326917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Conspicuous Buy: Michael Kors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Michael Kors Purse</a:t>
            </a:r>
          </a:p>
          <a:p>
            <a:r>
              <a:rPr lang="en-US" dirty="0" smtClean="0"/>
              <a:t>Price: $554</a:t>
            </a:r>
          </a:p>
          <a:p>
            <a:r>
              <a:rPr lang="en-US" dirty="0" smtClean="0"/>
              <a:t>Why is it conspicuous?</a:t>
            </a:r>
          </a:p>
          <a:p>
            <a:pPr lvl="1"/>
            <a:r>
              <a:rPr lang="en-US" dirty="0" smtClean="0"/>
              <a:t>Its expensive and all ladies want this purse</a:t>
            </a:r>
          </a:p>
          <a:p>
            <a:r>
              <a:rPr lang="en-US" dirty="0" smtClean="0"/>
              <a:t>Why is it expensive?</a:t>
            </a:r>
          </a:p>
          <a:p>
            <a:pPr lvl="1"/>
            <a:r>
              <a:rPr lang="en-US" dirty="0" smtClean="0"/>
              <a:t>This purse is attractive to ladies and make them to get attention.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800"/>
            <a:ext cx="4114799" cy="3775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826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Conspicuous Buy</a:t>
            </a:r>
            <a:r>
              <a:rPr lang="en-US" dirty="0" smtClean="0"/>
              <a:t>: King bed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 World king bed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$999.99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r>
              <a:rPr lang="en-US" dirty="0"/>
              <a:t>Its expensive and </a:t>
            </a:r>
            <a:r>
              <a:rPr lang="en-US" dirty="0" smtClean="0"/>
              <a:t>its confortable and has a good looking.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smtClean="0"/>
              <a:t>king bed is made of a good material and its brand.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47031"/>
            <a:ext cx="4038600" cy="2632301"/>
          </a:xfrm>
        </p:spPr>
      </p:pic>
    </p:spTree>
    <p:extLst>
      <p:ext uri="{BB962C8B-B14F-4D97-AF65-F5344CB8AC3E}">
        <p14:creationId xmlns:p14="http://schemas.microsoft.com/office/powerpoint/2010/main" val="3240457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</a:t>
            </a:r>
            <a:r>
              <a:rPr lang="en-US" dirty="0" smtClean="0"/>
              <a:t>: king bed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Crown Mark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$186.49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bed </a:t>
            </a:r>
            <a:r>
              <a:rPr lang="en-US" dirty="0"/>
              <a:t>is cheaper </a:t>
            </a:r>
            <a:r>
              <a:rPr lang="en-US" dirty="0" smtClean="0"/>
              <a:t>and has a good looking even though is no the same as the other.</a:t>
            </a:r>
          </a:p>
          <a:p>
            <a:r>
              <a:rPr lang="en-US" dirty="0" smtClean="0"/>
              <a:t> I </a:t>
            </a:r>
            <a:r>
              <a:rPr lang="en-US" dirty="0"/>
              <a:t>sacrifice the brand of the </a:t>
            </a:r>
            <a:r>
              <a:rPr lang="en-US" dirty="0" smtClean="0"/>
              <a:t>bed but </a:t>
            </a:r>
            <a:r>
              <a:rPr lang="en-US" dirty="0"/>
              <a:t>I don’t care that much.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981200"/>
            <a:ext cx="3200400" cy="3124199"/>
          </a:xfrm>
        </p:spPr>
      </p:pic>
    </p:spTree>
    <p:extLst>
      <p:ext uri="{BB962C8B-B14F-4D97-AF65-F5344CB8AC3E}">
        <p14:creationId xmlns:p14="http://schemas.microsoft.com/office/powerpoint/2010/main" val="274125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Buy: coach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Coach purse</a:t>
            </a:r>
          </a:p>
          <a:p>
            <a:r>
              <a:rPr lang="en-US" dirty="0" smtClean="0"/>
              <a:t>Price: $149</a:t>
            </a:r>
          </a:p>
          <a:p>
            <a:r>
              <a:rPr lang="en-US" dirty="0" smtClean="0"/>
              <a:t>Why is it WISE?</a:t>
            </a:r>
          </a:p>
          <a:p>
            <a:pPr lvl="1"/>
            <a:r>
              <a:rPr lang="en-US" dirty="0" smtClean="0"/>
              <a:t>This purse is cheaper and has similar this from the expensive purses.</a:t>
            </a:r>
          </a:p>
          <a:p>
            <a:pPr lvl="1"/>
            <a:r>
              <a:rPr lang="en-US" dirty="0" smtClean="0"/>
              <a:t>I sacrifice the brand of the purse but I don’t care that much.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57400"/>
            <a:ext cx="34036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985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Conspicuous Buy: IPhone 6+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IPhone 6 plus 16 GB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$1,098.99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lvl="1"/>
            <a:r>
              <a:rPr lang="en-US" dirty="0"/>
              <a:t>Its expensive and </a:t>
            </a:r>
            <a:r>
              <a:rPr lang="en-US" dirty="0" smtClean="0"/>
              <a:t>people buy it because they can connected with any company.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pPr lvl="1"/>
            <a:r>
              <a:rPr lang="en-US" dirty="0"/>
              <a:t>This </a:t>
            </a:r>
            <a:r>
              <a:rPr lang="en-US" dirty="0" smtClean="0"/>
              <a:t>Phone Its expensive because it has a 5.5 inch screen and also is unlocked and the battery can hold up to 24 hours.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7400"/>
            <a:ext cx="4267200" cy="3962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571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</a:t>
            </a:r>
            <a:r>
              <a:rPr lang="en-US" dirty="0" smtClean="0"/>
              <a:t>: Samsung Galaxy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Samsung Galaxy phone with 32 GB 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$500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purse is cheaper and has </a:t>
            </a:r>
            <a:r>
              <a:rPr lang="en-US" dirty="0" smtClean="0"/>
              <a:t>more GB</a:t>
            </a:r>
          </a:p>
          <a:p>
            <a:r>
              <a:rPr lang="en-US" dirty="0" smtClean="0"/>
              <a:t>I </a:t>
            </a:r>
            <a:r>
              <a:rPr lang="en-US" dirty="0"/>
              <a:t>sacrifice </a:t>
            </a:r>
            <a:r>
              <a:rPr lang="en-US" dirty="0" smtClean="0"/>
              <a:t>the inches because this phone is 5.1 inches but </a:t>
            </a:r>
            <a:r>
              <a:rPr lang="en-US" dirty="0"/>
              <a:t>I </a:t>
            </a:r>
            <a:r>
              <a:rPr lang="en-US" dirty="0" smtClean="0"/>
              <a:t>really don’t </a:t>
            </a:r>
            <a:r>
              <a:rPr lang="en-US" dirty="0"/>
              <a:t>care that much.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20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Conspicuous Buy: </a:t>
            </a:r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Apple MacBook Pro laptop with 160 GB 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$503.10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r>
              <a:rPr lang="en-US" dirty="0"/>
              <a:t>Its expensive and </a:t>
            </a:r>
            <a:r>
              <a:rPr lang="en-US" dirty="0" smtClean="0"/>
              <a:t>has more technology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smtClean="0"/>
              <a:t>laptop has a lot of space so people would save things and it has 13 inches.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81200"/>
            <a:ext cx="34290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0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</a:t>
            </a:r>
            <a:r>
              <a:rPr lang="en-US" dirty="0" smtClean="0"/>
              <a:t>: laptop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Acer Chromebook laptop with 32 GB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$129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laptop </a:t>
            </a:r>
            <a:r>
              <a:rPr lang="en-US" dirty="0"/>
              <a:t>is cheaper and </a:t>
            </a:r>
            <a:r>
              <a:rPr lang="en-US" dirty="0" smtClean="0"/>
              <a:t>has similar qualities from the apple laptops.</a:t>
            </a:r>
            <a:endParaRPr lang="en-US" dirty="0"/>
          </a:p>
          <a:p>
            <a:r>
              <a:rPr lang="en-US" dirty="0"/>
              <a:t>I sacrifice </a:t>
            </a:r>
            <a:r>
              <a:rPr lang="en-US" dirty="0" smtClean="0"/>
              <a:t>the inches because this laptop just 11.6 inches.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752600"/>
            <a:ext cx="37338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01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Conspicuous Buy: </a:t>
            </a:r>
            <a:r>
              <a:rPr lang="en-US" dirty="0" smtClean="0"/>
              <a:t>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Macy’s shoes 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$79.99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r>
              <a:rPr lang="en-US" dirty="0"/>
              <a:t>Its expensive and all ladies want this </a:t>
            </a:r>
            <a:r>
              <a:rPr lang="en-US" dirty="0" smtClean="0"/>
              <a:t>shoes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smtClean="0"/>
              <a:t>shoes give professionalism to ladies and it’s made with good material.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362200"/>
            <a:ext cx="2895600" cy="3044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05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Buy</a:t>
            </a:r>
            <a:r>
              <a:rPr lang="en-US" dirty="0" smtClean="0"/>
              <a:t>: shoes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Jcpenny shoes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$39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shoes are </a:t>
            </a:r>
            <a:r>
              <a:rPr lang="en-US" dirty="0"/>
              <a:t>cheaper and </a:t>
            </a:r>
            <a:r>
              <a:rPr lang="en-US" dirty="0" smtClean="0"/>
              <a:t>are similar to the others.</a:t>
            </a:r>
            <a:endParaRPr lang="en-US" dirty="0"/>
          </a:p>
          <a:p>
            <a:r>
              <a:rPr lang="en-US" dirty="0"/>
              <a:t>I sacrifice the brand of the </a:t>
            </a:r>
            <a:r>
              <a:rPr lang="en-US" dirty="0" smtClean="0"/>
              <a:t>shoes </a:t>
            </a:r>
            <a:r>
              <a:rPr lang="en-US" dirty="0"/>
              <a:t>but I don’t care that much.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09800"/>
            <a:ext cx="28956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22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935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WISE Buyer  versus  Conspicuous Consumer</vt:lpstr>
      <vt:lpstr>Conspicuous Buy: Michael Kors</vt:lpstr>
      <vt:lpstr>Wise Buy: coach</vt:lpstr>
      <vt:lpstr>Conspicuous Buy: IPhone 6+</vt:lpstr>
      <vt:lpstr>Wise Buy: Samsung Galaxy </vt:lpstr>
      <vt:lpstr>Conspicuous Buy: laptop</vt:lpstr>
      <vt:lpstr>Wise Buy: laptop </vt:lpstr>
      <vt:lpstr>Conspicuous Buy: shoes</vt:lpstr>
      <vt:lpstr>Wise Buy: shoes </vt:lpstr>
      <vt:lpstr>Conspicuous Buy: Nail dryer </vt:lpstr>
      <vt:lpstr>Wise Buy: nail dryer </vt:lpstr>
      <vt:lpstr>Conspicuous Buy: board</vt:lpstr>
      <vt:lpstr>Wise Buy: board</vt:lpstr>
      <vt:lpstr>Conspicuous Buy: car </vt:lpstr>
      <vt:lpstr>Wise Buy:  car</vt:lpstr>
      <vt:lpstr>Conspicuous Buy: Running Machine</vt:lpstr>
      <vt:lpstr>Wise Buy: Running Machine </vt:lpstr>
      <vt:lpstr>Conspicuous Buy: Zumba video</vt:lpstr>
      <vt:lpstr>Wise Buy: Zumba video</vt:lpstr>
      <vt:lpstr>Conspicuous Buy: King bed </vt:lpstr>
      <vt:lpstr>Wise Buy: king bed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Buyer  versus  Conspicuous Consumer</dc:title>
  <dc:creator>user</dc:creator>
  <cp:lastModifiedBy>student</cp:lastModifiedBy>
  <cp:revision>14</cp:revision>
  <dcterms:created xsi:type="dcterms:W3CDTF">2015-07-22T13:00:23Z</dcterms:created>
  <dcterms:modified xsi:type="dcterms:W3CDTF">2015-07-23T15:44:00Z</dcterms:modified>
</cp:coreProperties>
</file>